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68" r:id="rId4"/>
    <p:sldId id="263" r:id="rId5"/>
    <p:sldId id="265" r:id="rId6"/>
    <p:sldId id="275" r:id="rId7"/>
    <p:sldId id="273" r:id="rId8"/>
    <p:sldId id="260" r:id="rId9"/>
    <p:sldId id="259" r:id="rId10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1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34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9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9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1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0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3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6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5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1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0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72DA3-8591-43A0-95EA-76F4EAB88B14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EE87B-F3E5-480C-9A44-702D9EE5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4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121432" y="106340"/>
            <a:ext cx="9678784" cy="6660220"/>
          </a:xfrm>
          <a:prstGeom prst="rect">
            <a:avLst/>
          </a:prstGeom>
          <a:solidFill>
            <a:srgbClr val="DEEBF7">
              <a:alpha val="7843"/>
            </a:srgb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787396" y="2240451"/>
            <a:ext cx="2895480" cy="4079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Прямоугольник 68"/>
          <p:cNvSpPr/>
          <p:nvPr/>
        </p:nvSpPr>
        <p:spPr>
          <a:xfrm>
            <a:off x="5170213" y="2240451"/>
            <a:ext cx="1500635" cy="4079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Прямоугольник 67"/>
          <p:cNvSpPr/>
          <p:nvPr/>
        </p:nvSpPr>
        <p:spPr>
          <a:xfrm>
            <a:off x="3560701" y="2240451"/>
            <a:ext cx="1500635" cy="4079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340376" y="2240451"/>
            <a:ext cx="1500635" cy="4079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1951189" y="2240451"/>
            <a:ext cx="1500635" cy="4079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224" y="390097"/>
            <a:ext cx="1023000" cy="118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84196" y="1553484"/>
            <a:ext cx="1665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Latn-UZ" sz="1200" b="1" dirty="0" smtClean="0">
                <a:solidFill>
                  <a:srgbClr val="0070C0"/>
                </a:solidFill>
              </a:rPr>
              <a:t>Texnik </a:t>
            </a:r>
            <a:r>
              <a:rPr lang="uz-Latn-UZ" sz="1200" b="1" dirty="0">
                <a:solidFill>
                  <a:srgbClr val="0070C0"/>
                </a:solidFill>
              </a:rPr>
              <a:t>delegat</a:t>
            </a:r>
          </a:p>
          <a:p>
            <a:pPr algn="ctr"/>
            <a:r>
              <a:rPr lang="uz-Latn-UZ" sz="1200" dirty="0">
                <a:solidFill>
                  <a:srgbClr val="0070C0"/>
                </a:solidFill>
              </a:rPr>
              <a:t>X</a:t>
            </a:r>
            <a:r>
              <a:rPr lang="en-US" sz="1200" dirty="0" err="1">
                <a:solidFill>
                  <a:srgbClr val="0070C0"/>
                </a:solidFill>
              </a:rPr>
              <a:t>ushmurodov</a:t>
            </a:r>
            <a:r>
              <a:rPr lang="en-US" sz="1200" dirty="0">
                <a:solidFill>
                  <a:srgbClr val="0070C0"/>
                </a:solidFill>
              </a:rPr>
              <a:t> Dada</a:t>
            </a:r>
            <a:r>
              <a:rPr lang="uz-Latn-UZ" sz="1200" dirty="0">
                <a:solidFill>
                  <a:srgbClr val="0070C0"/>
                </a:solidFill>
              </a:rPr>
              <a:t>x</a:t>
            </a:r>
            <a:r>
              <a:rPr lang="en-US" sz="1200" dirty="0">
                <a:solidFill>
                  <a:srgbClr val="0070C0"/>
                </a:solidFill>
              </a:rPr>
              <a:t>on </a:t>
            </a:r>
            <a:r>
              <a:rPr lang="en-US" sz="1200" dirty="0" err="1">
                <a:solidFill>
                  <a:srgbClr val="0070C0"/>
                </a:solidFill>
              </a:rPr>
              <a:t>Raimovich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46922" y="1560733"/>
            <a:ext cx="1711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Latn-UZ" sz="1200" b="1" dirty="0">
                <a:solidFill>
                  <a:srgbClr val="0070C0"/>
                </a:solidFill>
              </a:rPr>
              <a:t>Jamoa sardori</a:t>
            </a:r>
            <a:endParaRPr lang="en-US" sz="1200" b="1" dirty="0">
              <a:solidFill>
                <a:srgbClr val="0070C0"/>
              </a:solidFill>
            </a:endParaRPr>
          </a:p>
          <a:p>
            <a:pPr algn="ctr"/>
            <a:r>
              <a:rPr lang="en-US" sz="1200" dirty="0" err="1">
                <a:solidFill>
                  <a:srgbClr val="0070C0"/>
                </a:solidFill>
              </a:rPr>
              <a:t>Azimov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200" dirty="0" err="1">
                <a:solidFill>
                  <a:srgbClr val="0070C0"/>
                </a:solidFill>
              </a:rPr>
              <a:t>Azizbek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200" dirty="0" err="1">
                <a:solidFill>
                  <a:srgbClr val="0070C0"/>
                </a:solidFill>
              </a:rPr>
              <a:t>Adizovich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71148" y="1577162"/>
            <a:ext cx="1711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z-Latn-UZ" sz="1200" b="1" dirty="0">
                <a:solidFill>
                  <a:srgbClr val="0070C0"/>
                </a:solidFill>
              </a:rPr>
              <a:t>Kuzatuvchi </a:t>
            </a:r>
            <a:r>
              <a:rPr lang="en-US" sz="1200" b="1" dirty="0">
                <a:solidFill>
                  <a:srgbClr val="0070C0"/>
                </a:solidFill>
              </a:rPr>
              <a:t>- </a:t>
            </a:r>
          </a:p>
          <a:p>
            <a:pPr algn="ctr"/>
            <a:r>
              <a:rPr lang="en-US" sz="1200" dirty="0" err="1">
                <a:solidFill>
                  <a:srgbClr val="0070C0"/>
                </a:solidFill>
              </a:rPr>
              <a:t>Sattarova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200" dirty="0" err="1">
                <a:solidFill>
                  <a:srgbClr val="0070C0"/>
                </a:solidFill>
              </a:rPr>
              <a:t>Aygul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200" dirty="0" err="1">
                <a:solidFill>
                  <a:srgbClr val="0070C0"/>
                </a:solidFill>
              </a:rPr>
              <a:t>Yusupba</a:t>
            </a:r>
            <a:r>
              <a:rPr lang="uz-Latn-UZ" sz="1200" dirty="0">
                <a:solidFill>
                  <a:srgbClr val="0070C0"/>
                </a:solidFill>
              </a:rPr>
              <a:t>y</a:t>
            </a:r>
            <a:r>
              <a:rPr lang="en-US" sz="1200" dirty="0" err="1">
                <a:solidFill>
                  <a:srgbClr val="0070C0"/>
                </a:solidFill>
              </a:rPr>
              <a:t>evna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1007" y="3952084"/>
            <a:ext cx="14599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Ishtirokchi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Salomov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Alirizo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Botirovich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73099" y="3952084"/>
            <a:ext cx="13971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Ishtirokchi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Adizov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Akobir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Azamatovich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68505" y="3952084"/>
            <a:ext cx="145870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Ishtirokchi</a:t>
            </a:r>
            <a:r>
              <a:rPr lang="en-US" sz="1000" b="1" dirty="0" smtClean="0">
                <a:solidFill>
                  <a:srgbClr val="0070C0"/>
                </a:solidFill>
              </a:rPr>
              <a:t>: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Ismoiljonova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Charoskhon</a:t>
            </a:r>
            <a:r>
              <a:rPr lang="en-US" sz="1000" dirty="0">
                <a:solidFill>
                  <a:srgbClr val="0070C0"/>
                </a:solidFill>
              </a:rPr>
              <a:t> IL</a:t>
            </a:r>
            <a:r>
              <a:rPr lang="uz-Latn-UZ" sz="1000" dirty="0">
                <a:solidFill>
                  <a:srgbClr val="0070C0"/>
                </a:solidFill>
              </a:rPr>
              <a:t>x</a:t>
            </a:r>
            <a:r>
              <a:rPr lang="en-US" sz="1000" dirty="0" err="1">
                <a:solidFill>
                  <a:srgbClr val="0070C0"/>
                </a:solidFill>
              </a:rPr>
              <a:t>omjon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uz-Latn-UZ" sz="1000" dirty="0">
                <a:solidFill>
                  <a:srgbClr val="0070C0"/>
                </a:solidFill>
              </a:rPr>
              <a:t>q</a:t>
            </a:r>
            <a:r>
              <a:rPr lang="en-US" sz="1000" dirty="0" err="1">
                <a:solidFill>
                  <a:srgbClr val="0070C0"/>
                </a:solidFill>
              </a:rPr>
              <a:t>izi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148542" y="3952084"/>
            <a:ext cx="13714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Ishtirokchi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Fayzulla</a:t>
            </a:r>
            <a:r>
              <a:rPr lang="uz-Latn-UZ" sz="1000" dirty="0">
                <a:solidFill>
                  <a:srgbClr val="0070C0"/>
                </a:solidFill>
              </a:rPr>
              <a:t>y</a:t>
            </a:r>
            <a:r>
              <a:rPr lang="en-US" sz="1000" dirty="0" err="1">
                <a:solidFill>
                  <a:srgbClr val="0070C0"/>
                </a:solidFill>
              </a:rPr>
              <a:t>ev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Asliddin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Abdura</a:t>
            </a:r>
            <a:r>
              <a:rPr lang="uz-Latn-UZ" sz="1000" dirty="0">
                <a:solidFill>
                  <a:srgbClr val="0070C0"/>
                </a:solidFill>
              </a:rPr>
              <a:t>x</a:t>
            </a:r>
            <a:r>
              <a:rPr lang="en-US" sz="1000" dirty="0" err="1">
                <a:solidFill>
                  <a:srgbClr val="0070C0"/>
                </a:solidFill>
              </a:rPr>
              <a:t>im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uz-Latn-UZ" sz="1000" dirty="0">
                <a:solidFill>
                  <a:srgbClr val="0070C0"/>
                </a:solidFill>
              </a:rPr>
              <a:t>o’g’li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755261" y="3952084"/>
            <a:ext cx="13254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Ishtirokchi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smtClean="0">
                <a:solidFill>
                  <a:srgbClr val="0070C0"/>
                </a:solidFill>
              </a:rPr>
              <a:t>Ra</a:t>
            </a:r>
            <a:r>
              <a:rPr lang="uz-Latn-UZ" sz="1000" dirty="0">
                <a:solidFill>
                  <a:srgbClr val="0070C0"/>
                </a:solidFill>
              </a:rPr>
              <a:t>x</a:t>
            </a:r>
            <a:r>
              <a:rPr lang="en-US" sz="1000" dirty="0" err="1">
                <a:solidFill>
                  <a:srgbClr val="0070C0"/>
                </a:solidFill>
              </a:rPr>
              <a:t>imjonov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Azizbek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Sharifjon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uz-Latn-UZ" sz="1000" dirty="0">
                <a:solidFill>
                  <a:srgbClr val="0070C0"/>
                </a:solidFill>
              </a:rPr>
              <a:t>o’g’li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216122" y="3952084"/>
            <a:ext cx="146675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Ishtirokchi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Matchanov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>
                <a:solidFill>
                  <a:srgbClr val="0070C0"/>
                </a:solidFill>
              </a:rPr>
              <a:t>M</a:t>
            </a:r>
            <a:r>
              <a:rPr lang="uz-Latn-UZ" sz="1000" dirty="0">
                <a:solidFill>
                  <a:srgbClr val="0070C0"/>
                </a:solidFill>
              </a:rPr>
              <a:t>ux</a:t>
            </a:r>
            <a:r>
              <a:rPr lang="en-US" sz="1000" dirty="0" err="1">
                <a:solidFill>
                  <a:srgbClr val="0070C0"/>
                </a:solidFill>
              </a:rPr>
              <a:t>ammad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uz-Latn-UZ" sz="1000" dirty="0">
                <a:solidFill>
                  <a:srgbClr val="0070C0"/>
                </a:solidFill>
              </a:rPr>
              <a:t>O’</a:t>
            </a:r>
            <a:r>
              <a:rPr lang="en-US" sz="1000" dirty="0" err="1">
                <a:solidFill>
                  <a:srgbClr val="0070C0"/>
                </a:solidFill>
              </a:rPr>
              <a:t>tkirbek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uz-Latn-UZ" sz="1000" dirty="0">
                <a:solidFill>
                  <a:srgbClr val="0070C0"/>
                </a:solidFill>
              </a:rPr>
              <a:t>o’g’li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2023" y="6089108"/>
            <a:ext cx="10972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Ekspert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Achilova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Nozima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Mubinovna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120627" y="6089108"/>
            <a:ext cx="10712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Ekspert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Yashiev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Firdavs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Farxodovich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31295" y="6089108"/>
            <a:ext cx="13179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Ekspert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Usmanova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>
                <a:solidFill>
                  <a:srgbClr val="0070C0"/>
                </a:solidFill>
              </a:rPr>
              <a:t>Elmira </a:t>
            </a:r>
            <a:r>
              <a:rPr lang="en-US" sz="1000" dirty="0" err="1">
                <a:solidFill>
                  <a:srgbClr val="0070C0"/>
                </a:solidFill>
              </a:rPr>
              <a:t>Tashmukhametovna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214220" y="6089108"/>
            <a:ext cx="130580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Ekspert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smtClean="0">
                <a:solidFill>
                  <a:srgbClr val="0070C0"/>
                </a:solidFill>
              </a:rPr>
              <a:t>A</a:t>
            </a:r>
            <a:r>
              <a:rPr lang="uz-Latn-UZ" sz="1000" dirty="0">
                <a:solidFill>
                  <a:srgbClr val="0070C0"/>
                </a:solidFill>
              </a:rPr>
              <a:t>x</a:t>
            </a:r>
            <a:r>
              <a:rPr lang="en-US" sz="1000" dirty="0" err="1">
                <a:solidFill>
                  <a:srgbClr val="0070C0"/>
                </a:solidFill>
              </a:rPr>
              <a:t>medov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Sobirjon</a:t>
            </a:r>
            <a:r>
              <a:rPr lang="en-US" sz="1000" dirty="0">
                <a:solidFill>
                  <a:srgbClr val="0070C0"/>
                </a:solidFill>
              </a:rPr>
              <a:t> Ba</a:t>
            </a:r>
            <a:r>
              <a:rPr lang="uz-Latn-UZ" sz="1000" dirty="0">
                <a:solidFill>
                  <a:srgbClr val="0070C0"/>
                </a:solidFill>
              </a:rPr>
              <a:t>x</a:t>
            </a:r>
            <a:r>
              <a:rPr lang="en-US" sz="1000" dirty="0" err="1">
                <a:solidFill>
                  <a:srgbClr val="0070C0"/>
                </a:solidFill>
              </a:rPr>
              <a:t>odurovich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29342" y="6089108"/>
            <a:ext cx="1582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rgbClr val="0070C0"/>
                </a:solidFill>
              </a:rPr>
              <a:t>Ekspert</a:t>
            </a:r>
            <a:r>
              <a:rPr lang="en-US" sz="1000" b="1" dirty="0" smtClean="0">
                <a:solidFill>
                  <a:srgbClr val="0070C0"/>
                </a:solidFill>
              </a:rPr>
              <a:t>: </a:t>
            </a:r>
            <a:r>
              <a:rPr lang="en-US" sz="1000" dirty="0" err="1" smtClean="0">
                <a:solidFill>
                  <a:srgbClr val="0070C0"/>
                </a:solidFill>
              </a:rPr>
              <a:t>Khaydarov</a:t>
            </a:r>
            <a:r>
              <a:rPr lang="en-US" sz="1000" dirty="0" smtClean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Sukhrob</a:t>
            </a:r>
            <a:r>
              <a:rPr lang="en-US" sz="1000" dirty="0">
                <a:solidFill>
                  <a:srgbClr val="0070C0"/>
                </a:solidFill>
              </a:rPr>
              <a:t> </a:t>
            </a:r>
            <a:r>
              <a:rPr lang="en-US" sz="1000" dirty="0" err="1">
                <a:solidFill>
                  <a:srgbClr val="0070C0"/>
                </a:solidFill>
              </a:rPr>
              <a:t>Suranbayevich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779724" y="2691746"/>
            <a:ext cx="2903152" cy="393160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170213" y="2691746"/>
            <a:ext cx="1500635" cy="393160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560701" y="2691746"/>
            <a:ext cx="1500635" cy="393160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951189" y="2691746"/>
            <a:ext cx="1500635" cy="393160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41677" y="2691746"/>
            <a:ext cx="1500635" cy="393160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341677" y="4509263"/>
            <a:ext cx="15006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951189" y="4509263"/>
            <a:ext cx="15006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3560701" y="4509263"/>
            <a:ext cx="15006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5165501" y="4505948"/>
            <a:ext cx="15053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6781380" y="4502634"/>
            <a:ext cx="29014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624338" y="722749"/>
            <a:ext cx="3840293" cy="89255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“Worldskills Abu D</a:t>
            </a:r>
            <a:r>
              <a:rPr lang="en-US" sz="16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habi 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Competition 2023”</a:t>
            </a:r>
          </a:p>
          <a:p>
            <a:pPr algn="ctr"/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O’ZBEKISTON MILLIY TERMA </a:t>
            </a:r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JAMOASI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25.11-02.12.2023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961089" y="272441"/>
            <a:ext cx="4580643" cy="188793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951189" y="2271879"/>
            <a:ext cx="14599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chemeClr val="bg1"/>
                </a:solidFill>
              </a:rPr>
              <a:t>Quruq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qurilish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va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suvoq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ishlari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568372" y="2273906"/>
            <a:ext cx="14599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chemeClr val="bg1"/>
                </a:solidFill>
              </a:rPr>
              <a:t>Tibbiy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va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ijtimoiy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g’amxo’rlik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230623" y="2266186"/>
            <a:ext cx="13082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chemeClr val="bg1"/>
                </a:solidFill>
              </a:rPr>
              <a:t>Payvandlash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texnologiyasi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364781" y="2350851"/>
            <a:ext cx="145998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</a:rPr>
              <a:t>Mobil </a:t>
            </a:r>
            <a:r>
              <a:rPr lang="en-US" sz="1000" b="1" dirty="0" err="1" smtClean="0">
                <a:solidFill>
                  <a:schemeClr val="bg1"/>
                </a:solidFill>
              </a:rPr>
              <a:t>robototexnika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53115" y="2357415"/>
            <a:ext cx="145998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 smtClean="0">
                <a:solidFill>
                  <a:schemeClr val="bg1"/>
                </a:solidFill>
              </a:rPr>
              <a:t>Sartaroshlik</a:t>
            </a:r>
            <a:r>
              <a:rPr lang="en-US" sz="1000" b="1" dirty="0" smtClean="0">
                <a:solidFill>
                  <a:schemeClr val="bg1"/>
                </a:solidFill>
              </a:rPr>
              <a:t> </a:t>
            </a:r>
            <a:r>
              <a:rPr lang="en-US" sz="1000" b="1" dirty="0" err="1" smtClean="0">
                <a:solidFill>
                  <a:schemeClr val="bg1"/>
                </a:solidFill>
              </a:rPr>
              <a:t>san’ati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5" t="12221" r="51584" b="52615"/>
          <a:stretch/>
        </p:blipFill>
        <p:spPr>
          <a:xfrm rot="5400000">
            <a:off x="5257396" y="4855104"/>
            <a:ext cx="1349979" cy="1078516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t="48387" r="50655" b="15373"/>
          <a:stretch/>
        </p:blipFill>
        <p:spPr>
          <a:xfrm rot="5400000">
            <a:off x="5271655" y="2908337"/>
            <a:ext cx="1149128" cy="915637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79" t="3155" r="5462" b="-1"/>
          <a:stretch/>
        </p:blipFill>
        <p:spPr>
          <a:xfrm rot="5400000">
            <a:off x="6876939" y="2984417"/>
            <a:ext cx="1153036" cy="916986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6" t="-145" r="30964" b="11854"/>
          <a:stretch/>
        </p:blipFill>
        <p:spPr>
          <a:xfrm>
            <a:off x="8355277" y="2861388"/>
            <a:ext cx="1223387" cy="1063114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7" t="1841" r="24438" b="14740"/>
          <a:stretch/>
        </p:blipFill>
        <p:spPr>
          <a:xfrm rot="5400000">
            <a:off x="3571096" y="4875678"/>
            <a:ext cx="1366553" cy="1053944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" t="17098" r="35722" b="6905"/>
          <a:stretch/>
        </p:blipFill>
        <p:spPr>
          <a:xfrm rot="5400000">
            <a:off x="7554882" y="4896609"/>
            <a:ext cx="1487386" cy="103827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69" t="10770" r="36321" b="40457"/>
          <a:stretch/>
        </p:blipFill>
        <p:spPr>
          <a:xfrm>
            <a:off x="3971043" y="2852895"/>
            <a:ext cx="721174" cy="1137422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2" t="28364" r="50458" b="35524"/>
          <a:stretch/>
        </p:blipFill>
        <p:spPr>
          <a:xfrm>
            <a:off x="8416505" y="427821"/>
            <a:ext cx="883448" cy="1182461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" t="5087" r="31178" b="10708"/>
          <a:stretch/>
        </p:blipFill>
        <p:spPr>
          <a:xfrm rot="5400000">
            <a:off x="6660430" y="479438"/>
            <a:ext cx="1301791" cy="1009318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8" t="-1" r="15387" b="12755"/>
          <a:stretch/>
        </p:blipFill>
        <p:spPr>
          <a:xfrm rot="5400000">
            <a:off x="404880" y="4917550"/>
            <a:ext cx="1314471" cy="1043654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1" t="8922" r="18229"/>
          <a:stretch/>
        </p:blipFill>
        <p:spPr>
          <a:xfrm rot="5400000">
            <a:off x="496846" y="2868424"/>
            <a:ext cx="1224757" cy="969775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7" t="4175" r="22197" b="4748"/>
          <a:stretch/>
        </p:blipFill>
        <p:spPr>
          <a:xfrm rot="5400000">
            <a:off x="2041617" y="4855635"/>
            <a:ext cx="1385102" cy="1158869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 t="5391" r="25804" b="1355"/>
          <a:stretch/>
        </p:blipFill>
        <p:spPr>
          <a:xfrm rot="5400000">
            <a:off x="2052294" y="2909353"/>
            <a:ext cx="1257771" cy="92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00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34"/>
          <a:stretch/>
        </p:blipFill>
        <p:spPr>
          <a:xfrm>
            <a:off x="1148043" y="1287694"/>
            <a:ext cx="5032270" cy="33227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43" y="4696361"/>
            <a:ext cx="3197158" cy="180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12178" y="4664814"/>
            <a:ext cx="3197158" cy="1800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8356" y="277586"/>
            <a:ext cx="9505244" cy="63151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26771" y="394435"/>
            <a:ext cx="6593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</a:rPr>
              <a:t>WORLDSKILLS ABU </a:t>
            </a:r>
            <a:r>
              <a:rPr lang="en-US" sz="2000" b="1" dirty="0" smtClean="0">
                <a:solidFill>
                  <a:srgbClr val="0070C0"/>
                </a:solidFill>
              </a:rPr>
              <a:t>DHABI-2023</a:t>
            </a:r>
          </a:p>
          <a:p>
            <a:pPr algn="ctr"/>
            <a:r>
              <a:rPr lang="uz-Latn-UZ" sz="2000" b="1" dirty="0" smtClean="0">
                <a:solidFill>
                  <a:srgbClr val="0070C0"/>
                </a:solidFill>
              </a:rPr>
              <a:t>OCHILISH </a:t>
            </a:r>
            <a:r>
              <a:rPr lang="uz-Latn-UZ" sz="2000" b="1" dirty="0" smtClean="0">
                <a:solidFill>
                  <a:srgbClr val="0070C0"/>
                </a:solidFill>
              </a:rPr>
              <a:t>MAROSIMI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81080" y="1671754"/>
            <a:ext cx="3346578" cy="250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97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06" y="3625667"/>
            <a:ext cx="3772646" cy="2124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06" y="1338490"/>
            <a:ext cx="3772646" cy="2124000"/>
          </a:xfrm>
          <a:prstGeom prst="rect">
            <a:avLst/>
          </a:prstGeom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t="24898" r="35803"/>
          <a:stretch/>
        </p:blipFill>
        <p:spPr>
          <a:xfrm>
            <a:off x="1250629" y="1338490"/>
            <a:ext cx="3763785" cy="4411177"/>
          </a:xfr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27289" y="5754475"/>
            <a:ext cx="8516579" cy="725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z-Latn-UZ" sz="1800" b="1" dirty="0" smtClean="0">
                <a:solidFill>
                  <a:srgbClr val="0070C0"/>
                </a:solidFill>
                <a:latin typeface="+mn-lt"/>
              </a:rPr>
              <a:t>Ekspertlar uchun malaka oshirish kursi tashkil </a:t>
            </a:r>
            <a:r>
              <a:rPr lang="uz-Latn-UZ" sz="1800" b="1" dirty="0" smtClean="0">
                <a:solidFill>
                  <a:srgbClr val="0070C0"/>
                </a:solidFill>
                <a:latin typeface="+mn-lt"/>
              </a:rPr>
              <a:t>etiladi</a:t>
            </a:r>
            <a:endParaRPr lang="en-US" sz="1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8356" y="440267"/>
            <a:ext cx="9505244" cy="615244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250629" y="496451"/>
            <a:ext cx="7793923" cy="837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z-Latn-UZ" sz="2800" b="1" dirty="0" smtClean="0">
                <a:solidFill>
                  <a:srgbClr val="0070C0"/>
                </a:solidFill>
                <a:latin typeface="+mn-lt"/>
              </a:rPr>
              <a:t>KASBIY MALAKA OSHIRISH KURSI</a:t>
            </a:r>
            <a:endParaRPr lang="en-US" sz="28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8618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30" y="1559172"/>
            <a:ext cx="8202114" cy="4617791"/>
          </a:xfrm>
        </p:spPr>
      </p:pic>
      <p:sp>
        <p:nvSpPr>
          <p:cNvPr id="5" name="TextBox 4"/>
          <p:cNvSpPr txBox="1"/>
          <p:nvPr/>
        </p:nvSpPr>
        <p:spPr>
          <a:xfrm>
            <a:off x="878230" y="873813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TUSHLIK: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3156" y="372533"/>
            <a:ext cx="8861777" cy="617502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96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71" y="4796978"/>
            <a:ext cx="3005329" cy="1692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5" y="1157880"/>
            <a:ext cx="3005329" cy="169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74" y="2972648"/>
            <a:ext cx="3005329" cy="1692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74" y="1157880"/>
            <a:ext cx="3005329" cy="1692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71" y="1157880"/>
            <a:ext cx="3005329" cy="1692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5" y="2972648"/>
            <a:ext cx="3005329" cy="1692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5" y="4796978"/>
            <a:ext cx="3005329" cy="1692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71" y="2972648"/>
            <a:ext cx="3005329" cy="1692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74" y="4796978"/>
            <a:ext cx="3005329" cy="16920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48356" y="203200"/>
            <a:ext cx="9505244" cy="638951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618770" y="449708"/>
            <a:ext cx="6904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</a:rPr>
              <a:t>WORLDSKILLS ABU DHABI-2023 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74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07" y="2961691"/>
            <a:ext cx="3069272" cy="17280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191" y="4968935"/>
            <a:ext cx="3069272" cy="172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191" y="2961691"/>
            <a:ext cx="3069272" cy="172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4968935"/>
            <a:ext cx="3069272" cy="172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2961691"/>
            <a:ext cx="3069272" cy="172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999379"/>
            <a:ext cx="3069272" cy="1728000"/>
          </a:xfrm>
          <a:prstGeom prst="rect">
            <a:avLst/>
          </a:prstGeom>
        </p:spPr>
      </p:pic>
      <p:pic>
        <p:nvPicPr>
          <p:cNvPr id="20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07" y="999379"/>
            <a:ext cx="3069272" cy="1728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07" y="4968935"/>
            <a:ext cx="3069272" cy="1728000"/>
          </a:xfrm>
          <a:prstGeom prst="rect">
            <a:avLst/>
          </a:prstGeom>
        </p:spPr>
      </p:pic>
      <p:pic>
        <p:nvPicPr>
          <p:cNvPr id="23" name="Объект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191" y="999379"/>
            <a:ext cx="3069272" cy="17280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46756" y="225778"/>
            <a:ext cx="9606844" cy="656146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119356" y="459647"/>
            <a:ext cx="3661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WORLDSKILLS ABU DHABI-2023 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6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14" y="1499002"/>
            <a:ext cx="8866128" cy="49916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3511" y="225779"/>
            <a:ext cx="9290756" cy="63669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09438" y="429337"/>
            <a:ext cx="766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Worldskills Abu Dhabi-2023 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Expocenter</a:t>
            </a:r>
            <a:r>
              <a:rPr lang="en-US" b="1" dirty="0" smtClean="0">
                <a:solidFill>
                  <a:srgbClr val="0070C0"/>
                </a:solidFill>
              </a:rPr>
              <a:t>: </a:t>
            </a:r>
            <a:r>
              <a:rPr lang="en-US" b="1" dirty="0" err="1" smtClean="0">
                <a:solidFill>
                  <a:srgbClr val="0070C0"/>
                </a:solidFill>
              </a:rPr>
              <a:t>Chempionat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o’tkaziladigan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hudud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0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089" y="514350"/>
            <a:ext cx="8400873" cy="8815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err="1" smtClean="0">
                <a:solidFill>
                  <a:srgbClr val="0070C0"/>
                </a:solidFill>
                <a:latin typeface="+mn-lt"/>
              </a:rPr>
              <a:t>Payvandlash</a:t>
            </a:r>
            <a:r>
              <a:rPr lang="en-US" sz="36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+mn-lt"/>
              </a:rPr>
              <a:t>kasbi</a:t>
            </a:r>
            <a:r>
              <a:rPr lang="en-US" sz="36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+mn-lt"/>
              </a:rPr>
              <a:t>bo’yicha</a:t>
            </a:r>
            <a:r>
              <a:rPr lang="en-US" sz="3600" dirty="0" smtClean="0">
                <a:solidFill>
                  <a:srgbClr val="0070C0"/>
                </a:solidFill>
                <a:latin typeface="+mn-lt"/>
              </a:rPr>
              <a:t> </a:t>
            </a:r>
            <a:br>
              <a:rPr lang="en-US" sz="3600" dirty="0" smtClean="0">
                <a:solidFill>
                  <a:srgbClr val="0070C0"/>
                </a:solidFill>
                <a:latin typeface="+mn-lt"/>
              </a:rPr>
            </a:br>
            <a:r>
              <a:rPr lang="en-US" sz="3600" b="1" dirty="0" smtClean="0">
                <a:solidFill>
                  <a:srgbClr val="0070C0"/>
                </a:solidFill>
                <a:latin typeface="+mn-lt"/>
              </a:rPr>
              <a:t>Worldskills Abu Dhabi-2023 </a:t>
            </a:r>
            <a:endParaRPr lang="en-US" sz="36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53" y="1395938"/>
            <a:ext cx="8272344" cy="4657330"/>
          </a:xfrm>
        </p:spPr>
      </p:pic>
      <p:sp>
        <p:nvSpPr>
          <p:cNvPr id="7" name="Прямоугольник 6"/>
          <p:cNvSpPr/>
          <p:nvPr/>
        </p:nvSpPr>
        <p:spPr>
          <a:xfrm>
            <a:off x="367190" y="365127"/>
            <a:ext cx="9320619" cy="629531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75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890" y="617806"/>
            <a:ext cx="7486474" cy="91957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Worldskills Abu Dhabi-2023 </a:t>
            </a:r>
            <a:r>
              <a:rPr lang="uz-Latn-UZ" b="1" dirty="0" smtClean="0">
                <a:solidFill>
                  <a:srgbClr val="0070C0"/>
                </a:solidFill>
                <a:latin typeface="+mn-lt"/>
              </a:rPr>
              <a:t>CHEMPIONAT </a:t>
            </a:r>
            <a:r>
              <a:rPr lang="uz-Latn-UZ" b="1" dirty="0" smtClean="0">
                <a:solidFill>
                  <a:srgbClr val="0070C0"/>
                </a:solidFill>
                <a:latin typeface="+mn-lt"/>
              </a:rPr>
              <a:t>NATIJASI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190" y="1701979"/>
            <a:ext cx="5181324" cy="3885993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202" y="2194368"/>
            <a:ext cx="3939105" cy="2954328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113190" y="5661350"/>
            <a:ext cx="5096124" cy="83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z-Latn-UZ" sz="2000" b="1" dirty="0" smtClean="0">
                <a:solidFill>
                  <a:srgbClr val="0070C0"/>
                </a:solidFill>
                <a:latin typeface="+mn-lt"/>
              </a:rPr>
              <a:t>1 ta 3-o’rin. </a:t>
            </a:r>
            <a:r>
              <a:rPr lang="en-US" sz="2000" b="1" dirty="0" smtClean="0">
                <a:solidFill>
                  <a:srgbClr val="0070C0"/>
                </a:solidFill>
                <a:latin typeface="+mn-lt"/>
              </a:rPr>
              <a:t>Medal </a:t>
            </a:r>
            <a:r>
              <a:rPr lang="en-US" sz="2000" i="1" dirty="0" smtClean="0">
                <a:solidFill>
                  <a:srgbClr val="0070C0"/>
                </a:solidFill>
                <a:latin typeface="+mn-lt"/>
              </a:rPr>
              <a:t>(</a:t>
            </a:r>
            <a:r>
              <a:rPr lang="uz-Latn-UZ" sz="2000" i="1" dirty="0" smtClean="0">
                <a:solidFill>
                  <a:srgbClr val="0070C0"/>
                </a:solidFill>
                <a:latin typeface="+mn-lt"/>
              </a:rPr>
              <a:t>Millat faxr</a:t>
            </a:r>
            <a:r>
              <a:rPr lang="en-US" sz="2000" i="1" dirty="0" err="1" smtClean="0">
                <a:solidFill>
                  <a:srgbClr val="0070C0"/>
                </a:solidFill>
                <a:latin typeface="+mn-lt"/>
              </a:rPr>
              <a:t>i</a:t>
            </a:r>
            <a:r>
              <a:rPr lang="en-US" sz="2000" i="1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en-US" sz="2000" i="1" dirty="0" err="1" smtClean="0">
                <a:solidFill>
                  <a:srgbClr val="0070C0"/>
                </a:solidFill>
                <a:latin typeface="+mn-lt"/>
              </a:rPr>
              <a:t>Buxoro</a:t>
            </a:r>
            <a:r>
              <a:rPr lang="en-US" sz="2000" i="1" dirty="0" smtClean="0">
                <a:solidFill>
                  <a:srgbClr val="0070C0"/>
                </a:solidFill>
                <a:latin typeface="+mn-lt"/>
              </a:rPr>
              <a:t> 11-</a:t>
            </a:r>
            <a:r>
              <a:rPr lang="en-US" sz="2000" i="1" dirty="0" err="1" smtClean="0">
                <a:solidFill>
                  <a:srgbClr val="0070C0"/>
                </a:solidFill>
                <a:latin typeface="+mn-lt"/>
              </a:rPr>
              <a:t>sinf</a:t>
            </a:r>
            <a:r>
              <a:rPr lang="en-US" sz="2000" i="1" dirty="0" smtClean="0">
                <a:solidFill>
                  <a:srgbClr val="0070C0"/>
                </a:solidFill>
                <a:latin typeface="+mn-lt"/>
              </a:rPr>
              <a:t>)</a:t>
            </a:r>
            <a:r>
              <a:rPr lang="uz-Latn-UZ" sz="2000" i="1" dirty="0" smtClean="0">
                <a:solidFill>
                  <a:srgbClr val="0070C0"/>
                </a:solidFill>
                <a:latin typeface="+mn-lt"/>
              </a:rPr>
              <a:t> </a:t>
            </a:r>
            <a:endParaRPr lang="uz-Latn-UZ" sz="2000" i="1" dirty="0" smtClean="0">
              <a:solidFill>
                <a:srgbClr val="0070C0"/>
              </a:solidFill>
              <a:latin typeface="+mn-lt"/>
            </a:endParaRPr>
          </a:p>
          <a:p>
            <a:r>
              <a:rPr lang="uz-Latn-UZ" sz="2000" b="1" dirty="0" smtClean="0">
                <a:solidFill>
                  <a:srgbClr val="0070C0"/>
                </a:solidFill>
                <a:latin typeface="+mn-lt"/>
              </a:rPr>
              <a:t>1 ta 4-o’rin. </a:t>
            </a:r>
            <a:r>
              <a:rPr lang="en-US" sz="20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+mn-lt"/>
              </a:rPr>
              <a:t>Tashkent </a:t>
            </a:r>
            <a:r>
              <a:rPr lang="uz-Latn-UZ" sz="2000" dirty="0" smtClean="0">
                <a:solidFill>
                  <a:srgbClr val="0070C0"/>
                </a:solidFill>
                <a:latin typeface="+mn-lt"/>
              </a:rPr>
              <a:t>KOICA</a:t>
            </a:r>
            <a:endParaRPr lang="uz-Latn-UZ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7190" y="365127"/>
            <a:ext cx="9320619" cy="629531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17599" y="5752571"/>
            <a:ext cx="2585157" cy="834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uz-Latn-UZ" sz="2000" b="1" dirty="0" smtClean="0">
                <a:solidFill>
                  <a:srgbClr val="0070C0"/>
                </a:solidFill>
                <a:latin typeface="+mn-lt"/>
              </a:rPr>
              <a:t>31 ta </a:t>
            </a:r>
            <a:r>
              <a:rPr lang="uz-Latn-UZ" sz="2000" dirty="0" smtClean="0">
                <a:solidFill>
                  <a:srgbClr val="0070C0"/>
                </a:solidFill>
                <a:latin typeface="+mn-lt"/>
              </a:rPr>
              <a:t>Davlat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z-Latn-UZ" sz="2000" b="1" dirty="0" smtClean="0">
                <a:solidFill>
                  <a:srgbClr val="0070C0"/>
                </a:solidFill>
                <a:latin typeface="+mn-lt"/>
              </a:rPr>
              <a:t>31 ta </a:t>
            </a:r>
            <a:r>
              <a:rPr lang="uz-Latn-UZ" sz="2000" dirty="0" smtClean="0">
                <a:solidFill>
                  <a:srgbClr val="0070C0"/>
                </a:solidFill>
                <a:latin typeface="+mn-lt"/>
              </a:rPr>
              <a:t>kasb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z-Latn-UZ" sz="2000" b="1" dirty="0" smtClean="0">
                <a:solidFill>
                  <a:srgbClr val="0070C0"/>
                </a:solidFill>
                <a:latin typeface="+mn-lt"/>
              </a:rPr>
              <a:t>600</a:t>
            </a:r>
            <a:r>
              <a:rPr lang="uz-Latn-UZ" sz="2000" dirty="0" smtClean="0">
                <a:solidFill>
                  <a:srgbClr val="0070C0"/>
                </a:solidFill>
                <a:latin typeface="+mn-lt"/>
              </a:rPr>
              <a:t> nafar ishtirokchi</a:t>
            </a:r>
            <a:endParaRPr lang="uz-Latn-UZ" sz="20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3156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</TotalTime>
  <Words>190</Words>
  <Application>Microsoft Office PowerPoint</Application>
  <PresentationFormat>Лист A4 (210x297 мм)</PresentationFormat>
  <Paragraphs>41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Payvandlash kasbi bo’yicha  Worldskills Abu Dhabi-2023 </vt:lpstr>
      <vt:lpstr>Worldskills Abu Dhabi-2023 CHEMPIONAT NATIJASI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Admin</cp:lastModifiedBy>
  <cp:revision>32</cp:revision>
  <dcterms:created xsi:type="dcterms:W3CDTF">2023-11-24T05:10:30Z</dcterms:created>
  <dcterms:modified xsi:type="dcterms:W3CDTF">2024-06-03T08:11:03Z</dcterms:modified>
</cp:coreProperties>
</file>